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75" r:id="rId11"/>
    <p:sldId id="276" r:id="rId12"/>
    <p:sldId id="280" r:id="rId13"/>
    <p:sldId id="265" r:id="rId14"/>
    <p:sldId id="271" r:id="rId15"/>
    <p:sldId id="277" r:id="rId16"/>
    <p:sldId id="266" r:id="rId17"/>
    <p:sldId id="267" r:id="rId18"/>
    <p:sldId id="272" r:id="rId19"/>
    <p:sldId id="278" r:id="rId20"/>
    <p:sldId id="268" r:id="rId21"/>
    <p:sldId id="273" r:id="rId22"/>
    <p:sldId id="282" r:id="rId23"/>
    <p:sldId id="269" r:id="rId24"/>
    <p:sldId id="274" r:id="rId25"/>
    <p:sldId id="270" r:id="rId26"/>
    <p:sldId id="279" r:id="rId27"/>
    <p:sldId id="281" r:id="rId2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49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для паззлов\59543891_4ATropicalHue650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192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4600" y="1676400"/>
            <a:ext cx="6172200" cy="147002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ПАМЯТНИКИ РУКОДЕЛЬНИЦАМ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19600" y="5562600"/>
            <a:ext cx="4703467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Подготовила педагог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доп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образования ЦДТ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Предгорного муниципального района 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Павлова Елена Владимировна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024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http://www.mytravelbook.org/object_foto/2016/03/Pamjatnik_Trm_Rukodelnicam_3.jpg"/>
          <p:cNvPicPr>
            <a:picLocks noChangeAspect="1" noChangeArrowheads="1"/>
          </p:cNvPicPr>
          <p:nvPr/>
        </p:nvPicPr>
        <p:blipFill>
          <a:blip r:embed="rId3" cstate="print"/>
          <a:srcRect t="2941" r="11290"/>
          <a:stretch>
            <a:fillRect/>
          </a:stretch>
        </p:blipFill>
        <p:spPr bwMode="auto">
          <a:xfrm>
            <a:off x="304799" y="381000"/>
            <a:ext cx="8273845" cy="50292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04800" y="4953000"/>
            <a:ext cx="8686800" cy="163121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Женщины вяжут пуховый платок, причем каждая делает свое дело: одна чешет пух, другая прядет, а третья вяжет. Котенок у ног рукодельницы, как и положено котам, играет с клубком. Сейчас Урюпинск является центром такого традиционного для России рукоделия, как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пуховязание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 из козьего пуха делают платки, жилеты, носки, шарфы и многое другое. 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3000" y="4267200"/>
            <a:ext cx="647700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cap="all" dirty="0" smtClean="0">
                <a:latin typeface="Times New Roman" pitchFamily="18" charset="0"/>
                <a:cs typeface="Times New Roman" pitchFamily="18" charset="0"/>
              </a:rPr>
              <a:t>ПАМЯТНИК ТРЁМ РУКОДЕЛЬНИЦАМ - УРЮПИНСК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www.tourprom.ru/site_media/images/poiphoto/149_1.jpg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 l="6667" t="3852" r="12500" b="16222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E:\фото для презентаций\разная природа\DSC07065 -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938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57200" y="1219200"/>
            <a:ext cx="3581400" cy="26776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Бронзовая вязальщица в Белгороде сидит одна на скамеечке и о чем-то мечтает, а может быть вспоминает что-то хорошее… Вот и чулок получился.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Image1 (360x480, 68Kb)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4419600" y="457200"/>
            <a:ext cx="4343400" cy="5791200"/>
          </a:xfrm>
          <a:prstGeom prst="rect">
            <a:avLst/>
          </a:prstGeom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age2 (600x450, 81Kb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0"/>
            <a:ext cx="5715000" cy="428625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2400" y="152400"/>
            <a:ext cx="8305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 вязальщицам в ЗЕЛЕНОГОРСКЕ (Ленинградская область). Чтобы вязалось легко и быстро, надо потереть спицы о клубок. Говорят, работает!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Уверена, что люди ассоциируют эти очки и клубок не только с бабушками, которые заботливо вяжут носки и шали для всей семьи. Вязание — хобби для всех и каждого. Научиться этому просто, а в жизни пригодится не раз. Связать можно ультрамодную модель, не сомневайтесь в этом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7410" name="Picture 2" descr="D:\рукоделие\памятники рукодельницам\fZnUfZbqUK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2286000"/>
            <a:ext cx="2769888" cy="25908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096000" y="5105400"/>
            <a:ext cx="28437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 это Америка - Флорида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рукоделие\памятники рукодельницам\tfJw_7tUllY.jpg"/>
          <p:cNvPicPr>
            <a:picLocks noChangeAspect="1" noChangeArrowheads="1"/>
          </p:cNvPicPr>
          <p:nvPr/>
        </p:nvPicPr>
        <p:blipFill>
          <a:blip r:embed="rId2" cstate="print"/>
          <a:srcRect l="8941" r="20558"/>
          <a:stretch>
            <a:fillRect/>
          </a:stretch>
        </p:blipFill>
        <p:spPr bwMode="auto">
          <a:xfrm>
            <a:off x="4648230" y="1752600"/>
            <a:ext cx="4495770" cy="419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81000" y="6172200"/>
            <a:ext cx="861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"Памятник еврейскому портному" в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Нью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-Йоркском квартале моды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6" name="Picture 4" descr="http://img00.pornoslon.me/11703020.jpg"/>
          <p:cNvPicPr>
            <a:picLocks noChangeAspect="1" noChangeArrowheads="1"/>
          </p:cNvPicPr>
          <p:nvPr/>
        </p:nvPicPr>
        <p:blipFill>
          <a:blip r:embed="rId3" cstate="print"/>
          <a:srcRect l="9289"/>
          <a:stretch>
            <a:fillRect/>
          </a:stretch>
        </p:blipFill>
        <p:spPr bwMode="auto">
          <a:xfrm>
            <a:off x="0" y="0"/>
            <a:ext cx="4464844" cy="4038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ost-02 (590x425, 106Kb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2287" y="0"/>
            <a:ext cx="6981713" cy="50292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09800" y="5257800"/>
            <a:ext cx="6477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Она всегда за работой, каждый день на этом своём месте, с утра и до следующего утра. Невозможно пройти мимо, чтобы не взглянуть с уважением и интересом. К сожалению, мне не удалось найти сведений об авторе скульптуры и времени её установки.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6200" y="152401"/>
            <a:ext cx="20574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Польше в г. </a:t>
            </a:r>
            <a:r>
              <a:rPr lang="ru-RU" dirty="0" err="1" smtClean="0"/>
              <a:t>Бобова</a:t>
            </a:r>
            <a:r>
              <a:rPr lang="ru-RU" dirty="0" smtClean="0"/>
              <a:t> стоит памятник кружевнице </a:t>
            </a:r>
            <a:r>
              <a:rPr lang="ru-RU" dirty="0" err="1" smtClean="0"/>
              <a:t>Зосе</a:t>
            </a:r>
            <a:r>
              <a:rPr lang="ru-RU" dirty="0" smtClean="0"/>
              <a:t>. Здесь всё собрано – и вода бежит, и кружевница работает, высоко поднятая на постаменте над всей суетой мира. Наверняка была в Польше </a:t>
            </a:r>
            <a:r>
              <a:rPr lang="ru-RU" dirty="0" err="1" smtClean="0"/>
              <a:t>Зося</a:t>
            </a:r>
            <a:r>
              <a:rPr lang="ru-RU" dirty="0" smtClean="0"/>
              <a:t> – кружевница, да и не одна.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ost-04 (394x591, 253Kb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4572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257800" y="152400"/>
            <a:ext cx="3200400" cy="618630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Испания. Кажется, что количество памятников почти напрямую связано с темпераментом жителей страны. В Испании не менее четырёх памятников в честь кружевниц.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Среди них необыкновенно современный по средствам исполнения – из листов металла, расположен в г. </a:t>
            </a:r>
            <a:r>
              <a:rPr lang="ru-RU" dirty="0" err="1" smtClean="0"/>
              <a:t>Бланес</a:t>
            </a:r>
            <a:r>
              <a:rPr lang="ru-RU" dirty="0" smtClean="0"/>
              <a:t>. Стихи на постаменте говорят о том, что памятник посвящается женщинам кружевницам, которые плели кружево в ожидании мужей с моря и украшали кружевом платки для того, чтобы можно было проститься с лодками, уходящими в море.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cs9449.vk.me/v9449941/8716/rYMViH7J7w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81000"/>
            <a:ext cx="7081042" cy="4724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81000" y="5103674"/>
            <a:ext cx="7620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Ещё интересная фотография. Молодая испанка спокойно и с достоинством расположилась прямо у дороги Удобно пристроив валик с работой и неприхотливо, даже как-то уютно, подвернув ноги, она собирается продолжить работу вот прямо в следующую секунду. Это - копия. Она стоит в г. Андорра на родине скульптора.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cs9449.vk.me/v9449941/871f/5Zv3Ipi-0P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52400"/>
            <a:ext cx="8562975" cy="557212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81000" y="5657671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 это она же (это уже оригинал памятника)в </a:t>
            </a:r>
            <a:r>
              <a:rPr lang="ru-RU" dirty="0" err="1" smtClean="0"/>
              <a:t>барселонских</a:t>
            </a:r>
            <a:r>
              <a:rPr lang="ru-RU" dirty="0" smtClean="0"/>
              <a:t> садах, занимающих склоны горы </a:t>
            </a:r>
            <a:r>
              <a:rPr lang="ru-RU" dirty="0" err="1" smtClean="0"/>
              <a:t>Монтжуик</a:t>
            </a:r>
            <a:r>
              <a:rPr lang="ru-RU" dirty="0" smtClean="0"/>
              <a:t>, которые обращены к морю. Сады были названы в честь </a:t>
            </a:r>
            <a:r>
              <a:rPr lang="ru-RU" dirty="0" err="1" smtClean="0"/>
              <a:t>Микеля</a:t>
            </a:r>
            <a:r>
              <a:rPr lang="ru-RU" dirty="0" smtClean="0"/>
              <a:t> </a:t>
            </a:r>
            <a:r>
              <a:rPr lang="ru-RU" dirty="0" err="1" smtClean="0"/>
              <a:t>Коста-и-Льобера</a:t>
            </a:r>
            <a:r>
              <a:rPr lang="ru-RU" dirty="0" smtClean="0"/>
              <a:t>, поэта. На платформе в парке стоит памятник кружевнице, автором которого является скульптор </a:t>
            </a:r>
            <a:r>
              <a:rPr lang="ru-RU" dirty="0" err="1" smtClean="0"/>
              <a:t>Хосеп</a:t>
            </a:r>
            <a:r>
              <a:rPr lang="ru-RU" dirty="0" smtClean="0"/>
              <a:t>(</a:t>
            </a:r>
            <a:r>
              <a:rPr lang="ru-RU" dirty="0" err="1" smtClean="0"/>
              <a:t>Жузеп</a:t>
            </a:r>
            <a:r>
              <a:rPr lang="ru-RU" dirty="0" smtClean="0"/>
              <a:t>) </a:t>
            </a:r>
            <a:r>
              <a:rPr lang="ru-RU" dirty="0" err="1" smtClean="0"/>
              <a:t>Виладомат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6а (700x525, 119Kb)"/>
          <p:cNvPicPr>
            <a:picLocks noChangeAspect="1" noChangeArrowheads="1"/>
          </p:cNvPicPr>
          <p:nvPr/>
        </p:nvPicPr>
        <p:blipFill>
          <a:blip r:embed="rId2" cstate="print"/>
          <a:srcRect l="16000" r="24571"/>
          <a:stretch>
            <a:fillRect/>
          </a:stretch>
        </p:blipFill>
        <p:spPr bwMode="auto">
          <a:xfrm>
            <a:off x="4267199" y="304800"/>
            <a:ext cx="4286940" cy="541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267200" y="6019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 швейной машинке"Зингер" 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Екатеринбурге, Россия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8" name="Picture 6" descr="http://obshe.net/upload/000/u11/c7/87/90878e06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04800"/>
            <a:ext cx="4000500" cy="533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ds02.infourok.ru/uploads/ex/0783/00001b0a-ba376b59/img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 descr="LEyHe (240x320, 26Kb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066800"/>
            <a:ext cx="3733800" cy="4978401"/>
          </a:xfrm>
          <a:prstGeom prst="rect">
            <a:avLst/>
          </a:prstGeom>
          <a:noFill/>
        </p:spPr>
      </p:pic>
      <p:pic>
        <p:nvPicPr>
          <p:cNvPr id="22540" name="Picture 12" descr="0_18090_e33adad4_L (375x500, 42Kb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152400"/>
            <a:ext cx="3648075" cy="4864100"/>
          </a:xfrm>
          <a:prstGeom prst="rect">
            <a:avLst/>
          </a:prstGeom>
          <a:noFill/>
        </p:spPr>
      </p:pic>
      <p:pic>
        <p:nvPicPr>
          <p:cNvPr id="22544" name="Picture 16" descr="6 (466x700, 342Kb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2800" y="152400"/>
            <a:ext cx="3956739" cy="59436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6248400"/>
            <a:ext cx="392973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Канзас-Сити , штат Миссури, США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42" name="Picture 14" descr="811-1 (180x240, 9Kb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9400" y="3200400"/>
            <a:ext cx="2324100" cy="3098801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48200" y="6324600"/>
            <a:ext cx="4256037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Торонто. Канада. Памятник наперстку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4rav.ru/forums/uploads/post-7-12393030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4876798" cy="3657600"/>
          </a:xfrm>
          <a:prstGeom prst="rect">
            <a:avLst/>
          </a:prstGeom>
          <a:noFill/>
        </p:spPr>
      </p:pic>
      <p:pic>
        <p:nvPicPr>
          <p:cNvPr id="3" name="Picture 6" descr="http://i6.otzovik.com/2017/08/13/5246085/img/1762454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3200400"/>
            <a:ext cx="5257800" cy="35052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43000" y="533400"/>
            <a:ext cx="2185278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Вентспилс, Латвия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845-1 (320x240, 16Kb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790950"/>
            <a:ext cx="3429000" cy="257175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6324600"/>
            <a:ext cx="2090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Литва. Пуговицы.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6" name="Picture 4" descr="889-1 (320x212, 10Kb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7800" y="152400"/>
            <a:ext cx="3680602" cy="24384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181600" y="2667000"/>
            <a:ext cx="39225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Филадельфия. Памятник пуговице.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8а (320x426, 109Kb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228599"/>
            <a:ext cx="3810000" cy="50720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52400" y="5638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 утюгу в г.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Ашвиль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Северная Каролина, США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22" name="Picture 6" descr="1 (466x699, 106Kb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5350" y="0"/>
            <a:ext cx="4438650" cy="6657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820" name="Picture 4" descr="8б (320x213, 64Kb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4445317"/>
            <a:ext cx="3352800" cy="2231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ds04.infourok.ru/uploads/ex/0a74/0000f4d3-b52fd931/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0" y="0"/>
            <a:ext cx="9906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st1.stranamam.ru/data/cache/2012apr/12/04/4294235_27247-550x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304800"/>
            <a:ext cx="4953000" cy="6096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486400" y="304800"/>
            <a:ext cx="28194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Скульптура "Швея" в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Лестере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Leicester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), Великобритания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4582" name="Picture 6" descr="1880-1 (320x240, 18Kb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752600"/>
            <a:ext cx="3657598" cy="2743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715000" y="5105400"/>
            <a:ext cx="32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Клубок ниток с иголкой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Вентспилс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фото для презентаций\картины, фон\mmymbaOT7t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8" name="Picture 2" descr="https://otvet.imgsmail.ru/download/18880857_4ea098c73a51c76641a5cf97528ed767_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762000"/>
            <a:ext cx="7964972" cy="579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447800" y="6096000"/>
            <a:ext cx="5562600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 вышивальщице, город Пучеж, Ивановская область, установлен в 2015 году.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Русским жёнам – берегиням домашнего оч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3888486" cy="4800600"/>
          </a:xfrm>
          <a:prstGeom prst="rect">
            <a:avLst/>
          </a:prstGeom>
          <a:noFill/>
        </p:spPr>
      </p:pic>
      <p:pic>
        <p:nvPicPr>
          <p:cNvPr id="35846" name="Picture 6" descr="Русским жёнам – берегиням домашнего очаг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152400"/>
            <a:ext cx="3333750" cy="508969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81000" y="5181600"/>
            <a:ext cx="7924800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Архангельске на пешеходной улице установлена скульптура «Русским женам –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берегиням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домашнего очага».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Женщина-поморка в традиционном русском костюме сидит за прялкой с веретеном в руках. Рядом – ребенок и кот. Прялка и веретено – сакральные вещи, означающие непрерывность семейных традиций. Веретено – символ хозяйки дома, а кот – домовитости.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ost-12 (567x567, 96Kb)"/>
          <p:cNvPicPr>
            <a:picLocks noChangeAspect="1" noChangeArrowheads="1"/>
          </p:cNvPicPr>
          <p:nvPr/>
        </p:nvPicPr>
        <p:blipFill>
          <a:blip r:embed="rId2" cstate="print"/>
          <a:srcRect l="19753" t="4233" r="19577" b="4056"/>
          <a:stretch>
            <a:fillRect/>
          </a:stretch>
        </p:blipFill>
        <p:spPr bwMode="auto">
          <a:xfrm>
            <a:off x="152400" y="152400"/>
            <a:ext cx="3429000" cy="518337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600" y="5257800"/>
            <a:ext cx="3352800" cy="14773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Бельгия. А эта деревянная статуя, похожая на статуэтки древнейших богинь, – бельгийская подданная, плетельщица </a:t>
            </a:r>
            <a:r>
              <a:rPr lang="ru-RU" dirty="0" err="1" smtClean="0"/>
              <a:t>брюггских</a:t>
            </a:r>
            <a:r>
              <a:rPr lang="ru-RU" dirty="0" smtClean="0"/>
              <a:t> кружев.</a:t>
            </a:r>
            <a:endParaRPr lang="ru-RU" dirty="0"/>
          </a:p>
        </p:txBody>
      </p:sp>
      <p:pic>
        <p:nvPicPr>
          <p:cNvPr id="25604" name="Picture 4" descr="https://s-media-cache-ak0.pinimg.com/474x/04/a5/6d/04a56d7ea0597076b8d26512f4c43fa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038600" y="152400"/>
            <a:ext cx="4724400" cy="64423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http://s48.radikal.ru/i120/1205/a6/1b35c400e8c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6500" y="2209800"/>
            <a:ext cx="6667500" cy="4448175"/>
          </a:xfrm>
          <a:prstGeom prst="rect">
            <a:avLst/>
          </a:prstGeom>
          <a:noFill/>
        </p:spPr>
      </p:pic>
      <p:pic>
        <p:nvPicPr>
          <p:cNvPr id="30722" name="Picture 2" descr="http://s017.radikal.ru/i426/1205/16/793e02d97cf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48175" cy="66675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62400" y="152400"/>
            <a:ext cx="5052345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Сан-Бенедетто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курортный городок в Италии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2800" y="838200"/>
            <a:ext cx="5410200" cy="14773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Прямо у городской стены первое, что видишь – памятник кружевницам. Три поколения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оффидских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женщин старательно корпят над рукоделием, бережно передавая традиции от матери к дочери, от бабушки к внучке.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E:\фото для презентаций\разная природа\DSC07065 -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36734"/>
            <a:ext cx="9105900" cy="6821266"/>
          </a:xfrm>
          <a:prstGeom prst="rect">
            <a:avLst/>
          </a:prstGeom>
          <a:noFill/>
        </p:spPr>
      </p:pic>
      <p:pic>
        <p:nvPicPr>
          <p:cNvPr id="1026" name="Picture 2" descr="http://f17.ifotki.info/org/03bb2d6b505d5bd62cb4c863b9e2bbc55f875f1917403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09825"/>
            <a:ext cx="7890333" cy="4448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6096000" y="6396335"/>
            <a:ext cx="1629549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Ожидание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1000" y="152400"/>
            <a:ext cx="7620000" cy="20313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Португалия. Изумительный и очень нежный, реалистичный памятник кружевнице разместился в г.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Вила-ду-Конде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(округ Порту), разумеется, у воды, прямо на набережной устья реки Аве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Ave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River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И никому не надо объяснять, зачем эта девушка приходит сюда каждый день и подолгу сидит здесь за работой, быстро перебирая коклюшки. Памятник поставлен 7 ноября 1993 года по решению Городского совета как дань памяти всем женщинам-кружевницам города.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0_77872_54d5c251_L (500x493, 116Kb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533400"/>
            <a:ext cx="4762500" cy="469582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2400" y="5791200"/>
            <a:ext cx="51816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Украина. Комсомольск, Полтавской области.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 швейной машинке.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8" name="Picture 4" descr="https://cs3.livemaster.ru/zhurnalfoto/e/6/a/140606150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457200"/>
            <a:ext cx="3943350" cy="525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tehne.com/assets/i/upload/event/BAN_75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8621"/>
            <a:ext cx="8991599" cy="671540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2400" y="228600"/>
            <a:ext cx="1523999" cy="175432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 такой памятник бабушке скоро появится в Ижевске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E:\фото для презентаций\картины, фон\1Idu3VAAV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0" name="Picture 2" descr="0_49236_27a76a6e_-1-L (500x356, 35Kb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" y="152400"/>
            <a:ext cx="8026686" cy="5715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191000" y="5943600"/>
            <a:ext cx="47244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 снова Италия))). Только это уже город Триест. Памятник швее.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E:\фото для презентаций\картины, фон\UH7Zn76bwLo.jpg"/>
          <p:cNvPicPr>
            <a:picLocks noChangeAspect="1" noChangeArrowheads="1"/>
          </p:cNvPicPr>
          <p:nvPr/>
        </p:nvPicPr>
        <p:blipFill>
          <a:blip r:embed="rId2" cstate="print"/>
          <a:srcRect t="10351"/>
          <a:stretch>
            <a:fillRect/>
          </a:stretch>
        </p:blipFill>
        <p:spPr bwMode="auto">
          <a:xfrm>
            <a:off x="0" y="0"/>
            <a:ext cx="9144000" cy="7260130"/>
          </a:xfrm>
          <a:prstGeom prst="rect">
            <a:avLst/>
          </a:prstGeom>
          <a:noFill/>
        </p:spPr>
      </p:pic>
      <p:pic>
        <p:nvPicPr>
          <p:cNvPr id="36866" name="Picture 2" descr="https://i6.photo.2gis.com/images/geo/1/140737510488536_c5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914400"/>
            <a:ext cx="4452747" cy="594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0" name="Picture 2" descr="http://itd0.mycdn.me/image?id=859400295473&amp;t=20&amp;plc=WEB&amp;tkn=*GLRT8BQj0cVuj1Kwk41IR1l4BJ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228600"/>
            <a:ext cx="3764756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029200" y="6019800"/>
            <a:ext cx="381000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 лабораторной мыши, вяжущей нить ДНК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228600"/>
            <a:ext cx="482959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даже такие рукодельницы есть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Я памятник себе..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04800"/>
            <a:ext cx="7620000" cy="5421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2438400" y="6019800"/>
            <a:ext cx="376449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немного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креативной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бабушки…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676</Words>
  <Application>Microsoft Office PowerPoint</Application>
  <PresentationFormat>Экран (4:3)</PresentationFormat>
  <Paragraphs>37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Office Theme</vt:lpstr>
      <vt:lpstr>ПАМЯТНИКИ РУКОДЕЛЬНИЦАМ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ПАМЯТНИКИ РУКОДЕЛЬНИЦАМ</dc:title>
  <dc:creator>Admin</dc:creator>
  <cp:lastModifiedBy>Ольга</cp:lastModifiedBy>
  <cp:revision>78</cp:revision>
  <dcterms:created xsi:type="dcterms:W3CDTF">2018-02-19T17:43:01Z</dcterms:created>
  <dcterms:modified xsi:type="dcterms:W3CDTF">2018-03-05T04:54:33Z</dcterms:modified>
</cp:coreProperties>
</file>