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69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17D1B-91DA-461D-BDF3-FB2847172E14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CE3F1-8804-4205-9DF4-04023457D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и пдд для детей светоф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18" y="206228"/>
            <a:ext cx="8914938" cy="6278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В Мариуполе прошел единый информационный день по вопросам безопасности детей на дорогах - ГуРу Новости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5690" b="5165"/>
          <a:stretch>
            <a:fillRect/>
          </a:stretch>
        </p:blipFill>
        <p:spPr bwMode="auto">
          <a:xfrm>
            <a:off x="357158" y="164541"/>
            <a:ext cx="8429684" cy="6357431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Чен - Поиск - Влада и Ра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43851"/>
            <a:ext cx="7286676" cy="6281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Проблема безопасности дорожного движения крайне важна. . Педагоги доу предлагают тестовые задания для определения представлений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142976" y="214290"/>
            <a:ext cx="6786610" cy="6368103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857356" y="928670"/>
            <a:ext cx="3016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1071546"/>
            <a:ext cx="3016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2143116"/>
            <a:ext cx="3016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3643314"/>
            <a:ext cx="3016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388" y="2643182"/>
            <a:ext cx="3016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4000504"/>
            <a:ext cx="3016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Проблема безопасности дорожного движения крайне важна. . Педагоги доу предлагают тестовые задания для определения представлений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142976" y="214290"/>
            <a:ext cx="6786610" cy="6368103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857356" y="928670"/>
            <a:ext cx="3016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1071546"/>
            <a:ext cx="30168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2143116"/>
            <a:ext cx="3016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3643314"/>
            <a:ext cx="30168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388" y="2643182"/>
            <a:ext cx="30168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4000504"/>
            <a:ext cx="30168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437 Расширенная коллекция картинок от filitova (Показать 244 до 324) - ClipartLogo.com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1075" r="1075"/>
          <a:stretch>
            <a:fillRect/>
          </a:stretch>
        </p:blipFill>
        <p:spPr bwMode="auto">
          <a:xfrm>
            <a:off x="1285852" y="285728"/>
            <a:ext cx="6500858" cy="6195282"/>
          </a:xfrm>
          <a:prstGeom prst="rect">
            <a:avLst/>
          </a:prstGeom>
          <a:ln w="38100" cap="sq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и пдд для детей светоф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18" y="206228"/>
            <a:ext cx="8914938" cy="6278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дорожные знаки картинки для пешеходов"/>
          <p:cNvPicPr>
            <a:picLocks noChangeAspect="1" noChangeArrowheads="1"/>
          </p:cNvPicPr>
          <p:nvPr/>
        </p:nvPicPr>
        <p:blipFill>
          <a:blip r:embed="rId2" cstate="print"/>
          <a:srcRect l="17320" r="16866"/>
          <a:stretch>
            <a:fillRect/>
          </a:stretch>
        </p:blipFill>
        <p:spPr bwMode="auto">
          <a:xfrm>
            <a:off x="1643042" y="857232"/>
            <a:ext cx="5786478" cy="5861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142852"/>
            <a:ext cx="41096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Пешеходный переход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Изобр по Знаки Дорожного Движения Подземный Перех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857232"/>
            <a:ext cx="5762625" cy="57340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188640"/>
            <a:ext cx="3848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Подземный переход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зобр по Все Дорожные Знаки для Пешеход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928670"/>
            <a:ext cx="5453228" cy="57161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60648"/>
            <a:ext cx="3860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Надземный переход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дписывающие знаки - 4.13 Дорожка для пешеходов, дорожные знаки, цена 280,65 грн., заказать в Киеве - Prom.ua (ID# 109938)"/>
          <p:cNvPicPr>
            <a:picLocks noChangeAspect="1" noChangeArrowheads="1"/>
          </p:cNvPicPr>
          <p:nvPr/>
        </p:nvPicPr>
        <p:blipFill>
          <a:blip r:embed="rId2" cstate="print"/>
          <a:srcRect l="16871" r="17128"/>
          <a:stretch>
            <a:fillRect/>
          </a:stretch>
        </p:blipFill>
        <p:spPr bwMode="auto">
          <a:xfrm>
            <a:off x="1928794" y="1000108"/>
            <a:ext cx="5357850" cy="5601352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7158" y="142852"/>
            <a:ext cx="4136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Пешеходная дорожка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Электронный портфолио классного руководителя Инструкция по пользованию электронным портфолио Для пользования электронным 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89803"/>
            <a:ext cx="7572428" cy="6383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Дорожная безопасность - МКОУ Анисимовская СО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42"/>
            <a:ext cx="9144000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Светофор для сбывания - купите качество Светофор от Китая поставщики (90103770)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3714752"/>
            <a:ext cx="2214578" cy="2948553"/>
          </a:xfrm>
          <a:prstGeom prst="rect">
            <a:avLst/>
          </a:prstGeom>
          <a:noFill/>
        </p:spPr>
      </p:pic>
      <p:pic>
        <p:nvPicPr>
          <p:cNvPr id="4" name="Picture 2" descr="Светофор картинка для детей"/>
          <p:cNvPicPr>
            <a:picLocks noChangeAspect="1" noChangeArrowheads="1"/>
          </p:cNvPicPr>
          <p:nvPr/>
        </p:nvPicPr>
        <p:blipFill>
          <a:blip r:embed="rId3" cstate="print"/>
          <a:srcRect l="2127" t="32500" r="72341" b="34782"/>
          <a:stretch>
            <a:fillRect/>
          </a:stretch>
        </p:blipFill>
        <p:spPr bwMode="auto">
          <a:xfrm>
            <a:off x="0" y="1643050"/>
            <a:ext cx="1714480" cy="1428760"/>
          </a:xfrm>
          <a:prstGeom prst="rect">
            <a:avLst/>
          </a:prstGeom>
          <a:noFill/>
        </p:spPr>
      </p:pic>
      <p:pic>
        <p:nvPicPr>
          <p:cNvPr id="5" name="Picture 2" descr="Светофор картинка для детей"/>
          <p:cNvPicPr>
            <a:picLocks noChangeAspect="1" noChangeArrowheads="1"/>
          </p:cNvPicPr>
          <p:nvPr/>
        </p:nvPicPr>
        <p:blipFill>
          <a:blip r:embed="rId3" cstate="print"/>
          <a:srcRect l="2127" t="65000" r="71278"/>
          <a:stretch>
            <a:fillRect/>
          </a:stretch>
        </p:blipFill>
        <p:spPr bwMode="auto">
          <a:xfrm>
            <a:off x="0" y="3071810"/>
            <a:ext cx="1785918" cy="1528430"/>
          </a:xfrm>
          <a:prstGeom prst="rect">
            <a:avLst/>
          </a:prstGeom>
          <a:noFill/>
        </p:spPr>
      </p:pic>
      <p:pic>
        <p:nvPicPr>
          <p:cNvPr id="6" name="Picture 2" descr="Светофор картинка для детей"/>
          <p:cNvPicPr>
            <a:picLocks noChangeAspect="1" noChangeArrowheads="1"/>
          </p:cNvPicPr>
          <p:nvPr/>
        </p:nvPicPr>
        <p:blipFill>
          <a:blip r:embed="rId3" cstate="print"/>
          <a:srcRect l="2127" r="72341" b="66300"/>
          <a:stretch>
            <a:fillRect/>
          </a:stretch>
        </p:blipFill>
        <p:spPr bwMode="auto">
          <a:xfrm>
            <a:off x="0" y="214290"/>
            <a:ext cx="1714480" cy="1471626"/>
          </a:xfrm>
          <a:prstGeom prst="rect">
            <a:avLst/>
          </a:prstGeom>
          <a:noFill/>
        </p:spPr>
      </p:pic>
      <p:pic>
        <p:nvPicPr>
          <p:cNvPr id="7" name="Picture 2" descr="Светофор картинка для детей"/>
          <p:cNvPicPr>
            <a:picLocks noChangeAspect="1" noChangeArrowheads="1"/>
          </p:cNvPicPr>
          <p:nvPr/>
        </p:nvPicPr>
        <p:blipFill>
          <a:blip r:embed="rId3" cstate="print"/>
          <a:srcRect l="27517" b="66300"/>
          <a:stretch>
            <a:fillRect/>
          </a:stretch>
        </p:blipFill>
        <p:spPr bwMode="auto">
          <a:xfrm>
            <a:off x="1714480" y="214290"/>
            <a:ext cx="4867340" cy="1471626"/>
          </a:xfrm>
          <a:prstGeom prst="rect">
            <a:avLst/>
          </a:prstGeom>
          <a:noFill/>
        </p:spPr>
      </p:pic>
      <p:pic>
        <p:nvPicPr>
          <p:cNvPr id="8" name="Picture 2" descr="Светофор картинка для детей"/>
          <p:cNvPicPr>
            <a:picLocks noChangeAspect="1" noChangeArrowheads="1"/>
          </p:cNvPicPr>
          <p:nvPr/>
        </p:nvPicPr>
        <p:blipFill>
          <a:blip r:embed="rId3" cstate="print"/>
          <a:srcRect l="27517" t="32500" b="34782"/>
          <a:stretch>
            <a:fillRect/>
          </a:stretch>
        </p:blipFill>
        <p:spPr bwMode="auto">
          <a:xfrm>
            <a:off x="1714480" y="1643050"/>
            <a:ext cx="4867340" cy="1428760"/>
          </a:xfrm>
          <a:prstGeom prst="rect">
            <a:avLst/>
          </a:prstGeom>
          <a:noFill/>
        </p:spPr>
      </p:pic>
      <p:pic>
        <p:nvPicPr>
          <p:cNvPr id="9" name="Picture 2" descr="Светофор картинка для детей"/>
          <p:cNvPicPr>
            <a:picLocks noChangeAspect="1" noChangeArrowheads="1"/>
          </p:cNvPicPr>
          <p:nvPr/>
        </p:nvPicPr>
        <p:blipFill>
          <a:blip r:embed="rId3" cstate="print"/>
          <a:srcRect l="27517" t="65000" r="142"/>
          <a:stretch>
            <a:fillRect/>
          </a:stretch>
        </p:blipFill>
        <p:spPr bwMode="auto">
          <a:xfrm>
            <a:off x="1714480" y="3071810"/>
            <a:ext cx="4857784" cy="1528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Изобр по Безопасность Детей На Дорог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6933" y="214290"/>
            <a:ext cx="6429777" cy="6397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20</Words>
  <Application>Microsoft Office PowerPoint</Application>
  <PresentationFormat>Экран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__</cp:lastModifiedBy>
  <cp:revision>23</cp:revision>
  <dcterms:created xsi:type="dcterms:W3CDTF">2015-05-28T16:34:35Z</dcterms:created>
  <dcterms:modified xsi:type="dcterms:W3CDTF">2016-12-08T07:03:01Z</dcterms:modified>
</cp:coreProperties>
</file>